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  <p:sldMasterId id="214748370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92995e259_2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c92995e259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92995e259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c92995e259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92995e259_2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c92995e259_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92995e259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c92995e259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c92995e259_2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c92995e259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c92995e259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c92995e259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c92995e259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c92995e259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c92995e259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c92995e259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25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5" name="Google Shape;95;p23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6" name="Google Shape;96;p23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7" name="Google Shape;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18" name="Google Shape;1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pt-PT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pt-PT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8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1" name="Google Shape;1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45" name="Google Shape;1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0" name="Google Shape;1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1" name="Google Shape;15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55" name="Google Shape;1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6" name="Google Shape;1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60" name="Google Shape;1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4" name="Google Shape;1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5" name="Google Shape;1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8" name="Google Shape;1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9" name="Google Shape;1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1" name="Google Shape;17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2" name="Google Shape;17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4" name="Google Shape;17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5" name="Google Shape;17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7" name="Google Shape;17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8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3" name="Google Shape;1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0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2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pt-PT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pt-PT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PT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91" name="Google Shape;1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2" name="Google Shape;1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4" name="Google Shape;19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5" name="Google Shape;19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4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4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" name="Google Shape;21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6" name="Google Shape;2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9" name="Google Shape;22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3" name="Google Shape;233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8" name="Google Shape;23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Google Shape;251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2" name="Google Shape;252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4" name="Google Shape;25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5" name="Google Shape;25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57" name="Google Shape;257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60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61"/>
          <p:cNvSpPr txBox="1"/>
          <p:nvPr>
            <p:ph idx="2" type="title"/>
          </p:nvPr>
        </p:nvSpPr>
        <p:spPr>
          <a:xfrm>
            <a:off x="1959550" y="3284050"/>
            <a:ext cx="60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Frequent problems in ML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6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INSUFFICIENT DATA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62"/>
          <p:cNvSpPr txBox="1"/>
          <p:nvPr/>
        </p:nvSpPr>
        <p:spPr>
          <a:xfrm>
            <a:off x="707225" y="1369225"/>
            <a:ext cx="4356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pt-PT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much data is enough?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pt-PT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Learning curves</a:t>
            </a:r>
            <a:r>
              <a:rPr b="0" i="0" lang="pt-PT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answer this question. They plot how an error metric improves with the dataset size.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pt-PT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 some point, the performance of the model will stabilize showing that the dataset size is big enough.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pt-PT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 so, you may have error (bias) because of lack of relevant data in your dataset.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8700" y="1902924"/>
            <a:ext cx="3539750" cy="25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HARDWARE LIMITATIONS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6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your computer train a model with 1,000,000 observations and 25 features? </a:t>
            </a:r>
            <a:r>
              <a:rPr b="1" i="0" lang="pt-PT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Try it! (save everything important first)</a:t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 cloud computing</a:t>
            </a:r>
            <a:endParaRPr b="0"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CURSE OF DIMENSIONALITY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6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6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want as much information as possible for our algorithms to find patterns, but more attributes mean: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training time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Difficult interpretation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Possibly worse performance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 common in: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Computer vision (each pixel is a data point)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NLP (each word + each pair of words + each triplet of words + </a:t>
            </a:r>
            <a:r>
              <a:rPr lang="pt-PT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CURSE OF DIMENSIONALITY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65"/>
          <p:cNvSpPr txBox="1"/>
          <p:nvPr/>
        </p:nvSpPr>
        <p:spPr>
          <a:xfrm>
            <a:off x="707225" y="1064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 common in: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Computer vision (each pixel is a data point)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NLP (each word + each pair of words + each triplet of words + ..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dimensionality = lower density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b="0" i="0" lang="pt-PT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more “regions” and the same number of observations, we have fewer observations per region </a:t>
            </a:r>
            <a:br>
              <a:rPr b="0" i="0" lang="pt-PT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pt-PT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				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PT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 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6875" y="3082225"/>
            <a:ext cx="4336098" cy="1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 VS VARIANCE TRADEOFF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66"/>
          <p:cNvSpPr txBox="1"/>
          <p:nvPr/>
        </p:nvSpPr>
        <p:spPr>
          <a:xfrm>
            <a:off x="707225" y="1521625"/>
            <a:ext cx="3999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pt-PT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Bias:</a:t>
            </a:r>
            <a:r>
              <a:rPr b="0" i="0" lang="pt-PT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difference between the average prediction and the real value.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pt-PT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Variance:</a:t>
            </a:r>
            <a:r>
              <a:rPr b="0" i="0" lang="pt-PT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how much variability</a:t>
            </a:r>
            <a:r>
              <a:rPr lang="pt-PT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pt-PT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model predictions have.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pt-PT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both small is not possible, we need to find a tradeoff.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600" y="1758575"/>
            <a:ext cx="3697324" cy="2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PT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 VS VARIANCE TRADEOFF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pt-PT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9613" y="1384175"/>
            <a:ext cx="4563063" cy="3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